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4"/>
  </p:notesMasterIdLst>
  <p:sldIdLst>
    <p:sldId id="256" r:id="rId2"/>
    <p:sldId id="257" r:id="rId3"/>
    <p:sldId id="259" r:id="rId4"/>
    <p:sldId id="258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48" d="100"/>
          <a:sy n="48" d="100"/>
        </p:scale>
        <p:origin x="72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4E123-F0F9-4911-BD95-9B6C1D436066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93F14-2543-4C2E-8945-F2F96283E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781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93F14-2543-4C2E-8945-F2F96283E8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7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32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51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58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64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6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856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731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7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9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471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7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D4F3E-D34B-4056-AD77-CC8DBDE87758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E2271-3AF0-4954-9AE6-05275A9F7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979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-1109472"/>
            <a:ext cx="12280392" cy="12280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8112" y="-145605"/>
            <a:ext cx="9144000" cy="2387600"/>
          </a:xfrm>
        </p:spPr>
        <p:txBody>
          <a:bodyPr/>
          <a:lstStyle/>
          <a:p>
            <a:r>
              <a:rPr lang="en-US" b="1" dirty="0" smtClean="0"/>
              <a:t>CPOC Pilot Study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59552" y="6381814"/>
            <a:ext cx="9144000" cy="1655762"/>
          </a:xfrm>
        </p:spPr>
        <p:txBody>
          <a:bodyPr/>
          <a:lstStyle/>
          <a:p>
            <a:r>
              <a:rPr lang="en-US" dirty="0" smtClean="0"/>
              <a:t>Matthew Brewer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00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69"/>
          <a:stretch/>
        </p:blipFill>
        <p:spPr>
          <a:xfrm>
            <a:off x="2310384" y="1615441"/>
            <a:ext cx="6833616" cy="5242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69392"/>
            <a:ext cx="10515600" cy="6177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Onset Met Towers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4017" r="44607" b="178"/>
          <a:stretch/>
        </p:blipFill>
        <p:spPr>
          <a:xfrm>
            <a:off x="2310384" y="600720"/>
            <a:ext cx="6821424" cy="1556979"/>
          </a:xfrm>
        </p:spPr>
      </p:pic>
      <p:sp>
        <p:nvSpPr>
          <p:cNvPr id="6" name="TextBox 5"/>
          <p:cNvSpPr txBox="1"/>
          <p:nvPr/>
        </p:nvSpPr>
        <p:spPr>
          <a:xfrm>
            <a:off x="5413248" y="5498592"/>
            <a:ext cx="391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Lake Placid Turn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8176" y="1194544"/>
            <a:ext cx="391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Summit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57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24256" y="0"/>
            <a:ext cx="5779008" cy="631545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688" y="-1432915"/>
            <a:ext cx="7449312" cy="829091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195072"/>
            <a:ext cx="5073614" cy="59192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9472" y="-38997"/>
            <a:ext cx="5462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Lake Placid Wind Rose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89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68" y="3306463"/>
            <a:ext cx="6114468" cy="35714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6" y="0"/>
            <a:ext cx="6101916" cy="3564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552" y="3324581"/>
            <a:ext cx="6083448" cy="35533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552" y="0"/>
            <a:ext cx="6083448" cy="355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Weather Forecasting</a:t>
            </a:r>
          </a:p>
          <a:p>
            <a:r>
              <a:rPr lang="en-US" dirty="0" smtClean="0"/>
              <a:t>Balloon Launches and sounding plots</a:t>
            </a:r>
          </a:p>
          <a:p>
            <a:r>
              <a:rPr lang="en-US" dirty="0" err="1" smtClean="0"/>
              <a:t>Parsivel</a:t>
            </a:r>
            <a:r>
              <a:rPr lang="en-US" dirty="0" smtClean="0"/>
              <a:t> </a:t>
            </a:r>
            <a:r>
              <a:rPr lang="en-US" dirty="0" err="1" smtClean="0"/>
              <a:t>Disdrometer</a:t>
            </a:r>
            <a:r>
              <a:rPr lang="en-US" dirty="0" smtClean="0"/>
              <a:t> drop size distributions</a:t>
            </a:r>
          </a:p>
          <a:p>
            <a:r>
              <a:rPr lang="en-US" dirty="0" smtClean="0"/>
              <a:t>Collecting data from Onset Met towers</a:t>
            </a:r>
          </a:p>
          <a:p>
            <a:r>
              <a:rPr lang="en-US" dirty="0" err="1" smtClean="0"/>
              <a:t>iButton</a:t>
            </a:r>
            <a:r>
              <a:rPr lang="en-US" dirty="0" smtClean="0"/>
              <a:t> deployment and data collection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5811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 Forecasting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78" y="1386712"/>
            <a:ext cx="6880522" cy="5160392"/>
          </a:xfrm>
        </p:spPr>
      </p:pic>
      <p:sp>
        <p:nvSpPr>
          <p:cNvPr id="5" name="TextBox 4"/>
          <p:cNvSpPr txBox="1"/>
          <p:nvPr/>
        </p:nvSpPr>
        <p:spPr>
          <a:xfrm>
            <a:off x="838200" y="1690688"/>
            <a:ext cx="4148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Daily forecast focusing 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LCL’s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Chance of Precip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Wind speed and </a:t>
            </a:r>
            <a:r>
              <a:rPr lang="en-US" dirty="0" smtClean="0"/>
              <a:t>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Give weather briefing to the group or informally  discussing whether the next day will be favorable for an IOP and what the next couple days were going to be like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15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" y="0"/>
            <a:ext cx="10515600" cy="1325563"/>
          </a:xfrm>
        </p:spPr>
        <p:txBody>
          <a:bodyPr/>
          <a:lstStyle/>
          <a:p>
            <a:r>
              <a:rPr lang="en-US" dirty="0" err="1" smtClean="0"/>
              <a:t>Parsivel</a:t>
            </a:r>
            <a:r>
              <a:rPr lang="en-US" dirty="0" smtClean="0"/>
              <a:t> </a:t>
            </a:r>
            <a:r>
              <a:rPr lang="en-US" dirty="0" err="1" smtClean="0"/>
              <a:t>Disdrometer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215" y="0"/>
            <a:ext cx="6006735" cy="450505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4" t="5389" r="15797" b="7796"/>
          <a:stretch/>
        </p:blipFill>
        <p:spPr>
          <a:xfrm>
            <a:off x="0" y="861292"/>
            <a:ext cx="6949440" cy="3989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t="8181" r="17212" b="8181"/>
          <a:stretch/>
        </p:blipFill>
        <p:spPr>
          <a:xfrm>
            <a:off x="-32004" y="4715837"/>
            <a:ext cx="3762756" cy="2142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t="8423" r="16727" b="9152"/>
          <a:stretch/>
        </p:blipFill>
        <p:spPr>
          <a:xfrm>
            <a:off x="3730752" y="4850362"/>
            <a:ext cx="3218688" cy="2007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" t="5651" r="1793" b="4820"/>
          <a:stretch/>
        </p:blipFill>
        <p:spPr>
          <a:xfrm>
            <a:off x="6949440" y="4480560"/>
            <a:ext cx="526694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0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1212" y="96901"/>
            <a:ext cx="4847844" cy="1325563"/>
          </a:xfrm>
        </p:spPr>
        <p:txBody>
          <a:bodyPr/>
          <a:lstStyle/>
          <a:p>
            <a:r>
              <a:rPr lang="en-US" dirty="0" err="1" smtClean="0"/>
              <a:t>iButton</a:t>
            </a:r>
            <a:r>
              <a:rPr lang="en-US" dirty="0" smtClean="0"/>
              <a:t> deployment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03514" y="555496"/>
            <a:ext cx="4443984" cy="33329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6818" y="1237799"/>
            <a:ext cx="53621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Deployed 11 </a:t>
            </a:r>
            <a:r>
              <a:rPr lang="en-US" dirty="0" err="1" smtClean="0"/>
              <a:t>iButton</a:t>
            </a:r>
            <a:r>
              <a:rPr lang="en-US" dirty="0" smtClean="0"/>
              <a:t> temperature and humidity sensors along the Memorial highway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Set to sample data once every 30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Can log up to 4096 data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Following project, we plan to change the logging interval to 2 hourly therefore they will be able to log until roughly next May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07" y="4443982"/>
            <a:ext cx="7014663" cy="2590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012" y="3603109"/>
            <a:ext cx="3409183" cy="42725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080"/>
            <a:ext cx="2416608" cy="322214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5499" y="555497"/>
            <a:ext cx="4443984" cy="3332987"/>
          </a:xfrm>
        </p:spPr>
      </p:pic>
    </p:spTree>
    <p:extLst>
      <p:ext uri="{BB962C8B-B14F-4D97-AF65-F5344CB8AC3E}">
        <p14:creationId xmlns:p14="http://schemas.microsoft.com/office/powerpoint/2010/main" val="388102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36" y="3133293"/>
            <a:ext cx="3451860" cy="4602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48808"/>
            <a:ext cx="10515600" cy="1325563"/>
          </a:xfrm>
        </p:spPr>
        <p:txBody>
          <a:bodyPr/>
          <a:lstStyle/>
          <a:p>
            <a:r>
              <a:rPr lang="en-US" dirty="0" smtClean="0"/>
              <a:t>Weather Balloon Launches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548" y="1176755"/>
            <a:ext cx="7161108" cy="402812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216" y="3939489"/>
            <a:ext cx="3986784" cy="2990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195" y="3939489"/>
            <a:ext cx="4797021" cy="3186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36" y="1176755"/>
            <a:ext cx="2526678" cy="3368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542" y="1176755"/>
            <a:ext cx="2526678" cy="336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0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322"/>
            <a:ext cx="12192000" cy="7121322"/>
          </a:xfrm>
        </p:spPr>
      </p:pic>
    </p:spTree>
    <p:extLst>
      <p:ext uri="{BB962C8B-B14F-4D97-AF65-F5344CB8AC3E}">
        <p14:creationId xmlns:p14="http://schemas.microsoft.com/office/powerpoint/2010/main" val="145771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t="9602" r="36004" b="8822"/>
          <a:stretch/>
        </p:blipFill>
        <p:spPr>
          <a:xfrm>
            <a:off x="12985" y="219456"/>
            <a:ext cx="6455070" cy="642518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055" y="0"/>
            <a:ext cx="5767900" cy="4348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887" y="3110409"/>
            <a:ext cx="5839068" cy="375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5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1" y="231013"/>
            <a:ext cx="6184032" cy="6221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713" y="-32622"/>
            <a:ext cx="5664192" cy="3641266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713" y="3341825"/>
            <a:ext cx="5664192" cy="3641266"/>
          </a:xfrm>
        </p:spPr>
      </p:pic>
    </p:spTree>
    <p:extLst>
      <p:ext uri="{BB962C8B-B14F-4D97-AF65-F5344CB8AC3E}">
        <p14:creationId xmlns:p14="http://schemas.microsoft.com/office/powerpoint/2010/main" val="161094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2874</TotalTime>
  <Words>143</Words>
  <Application>Microsoft Office PowerPoint</Application>
  <PresentationFormat>Widescreen</PresentationFormat>
  <Paragraphs>26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CPOC Pilot Study</vt:lpstr>
      <vt:lpstr>Responsibilities</vt:lpstr>
      <vt:lpstr>Weather Forecasting</vt:lpstr>
      <vt:lpstr>Parsivel Disdrometer</vt:lpstr>
      <vt:lpstr>iButton deployment</vt:lpstr>
      <vt:lpstr>Weather Balloon Launches</vt:lpstr>
      <vt:lpstr>PowerPoint Presentation</vt:lpstr>
      <vt:lpstr>PowerPoint Presentation</vt:lpstr>
      <vt:lpstr>PowerPoint Presentation</vt:lpstr>
      <vt:lpstr>Onset Met Towers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CPOC Pilot Study</dc:title>
  <dc:creator>matthew brewer</dc:creator>
  <cp:lastModifiedBy>Sara</cp:lastModifiedBy>
  <cp:revision>19</cp:revision>
  <dcterms:created xsi:type="dcterms:W3CDTF">2017-08-22T16:02:12Z</dcterms:created>
  <dcterms:modified xsi:type="dcterms:W3CDTF">2017-08-29T19:19:49Z</dcterms:modified>
</cp:coreProperties>
</file>