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79" r:id="rId4"/>
    <p:sldId id="258" r:id="rId5"/>
    <p:sldId id="259" r:id="rId6"/>
    <p:sldId id="260" r:id="rId7"/>
    <p:sldId id="267" r:id="rId8"/>
    <p:sldId id="261" r:id="rId9"/>
    <p:sldId id="265" r:id="rId10"/>
    <p:sldId id="264" r:id="rId11"/>
    <p:sldId id="266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80" r:id="rId24"/>
    <p:sldId id="281" r:id="rId25"/>
    <p:sldId id="282" r:id="rId26"/>
    <p:sldId id="28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A5A6-CE7D-4B2A-9961-A153F74FB04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6FA86-1E99-449B-9F47-8CB510B9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Handles the insect situation,</a:t>
            </a:r>
            <a:r>
              <a:rPr lang="en-US" baseline="0" dirty="0" smtClean="0"/>
              <a:t> the torque requirements, the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can</a:t>
            </a:r>
            <a:r>
              <a:rPr lang="en-US" baseline="0" dirty="0" smtClean="0"/>
              <a:t> see, there’s a lot more that went into assembling everything into one functioning piece</a:t>
            </a:r>
            <a:br>
              <a:rPr lang="en-US" baseline="0" dirty="0" smtClean="0"/>
            </a:br>
            <a:r>
              <a:rPr lang="en-US" baseline="0" dirty="0" smtClean="0"/>
              <a:t>Turntable began to rust somewhat in spots where it was scratched or drilled into.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Code accounts for timing of acceleration and deceleration of motor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Mounted on a moving aircraft, air intake is simple.</a:t>
            </a:r>
            <a:br>
              <a:rPr lang="en-US" dirty="0" smtClean="0"/>
            </a:br>
            <a:r>
              <a:rPr lang="en-US" dirty="0" smtClean="0"/>
              <a:t>Addition of blower necessary to improve sample</a:t>
            </a:r>
            <a:r>
              <a:rPr lang="en-US" baseline="0" dirty="0" smtClean="0"/>
              <a:t> intake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  <a:r>
              <a:rPr lang="en-US" baseline="0" dirty="0" smtClean="0"/>
              <a:t> inputs: wind direction, presence/absence of precipitation</a:t>
            </a:r>
            <a:br>
              <a:rPr lang="en-US" baseline="0" dirty="0" smtClean="0"/>
            </a:br>
            <a:r>
              <a:rPr lang="en-US" baseline="0" dirty="0" smtClean="0"/>
              <a:t>Fine control over turntable necessary due to importance of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</a:t>
            </a:r>
            <a:r>
              <a:rPr lang="en-US" baseline="0" dirty="0" smtClean="0"/>
              <a:t> microcontroller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implemented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bc</a:t>
            </a:r>
            <a:r>
              <a:rPr lang="en-US" dirty="0" smtClean="0"/>
              <a:t> time constraints, and because final turntable was</a:t>
            </a:r>
            <a:r>
              <a:rPr lang="en-US" baseline="0" dirty="0" smtClean="0"/>
              <a:t> only semi-autonomous, removing need for autonomous interpretation of the weather.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back at ASRC with frequency generator and oscilloscope with no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mapping: 0V/5.0V = North,</a:t>
            </a:r>
            <a:r>
              <a:rPr lang="en-US" baseline="0" dirty="0" smtClean="0"/>
              <a:t> </a:t>
            </a:r>
            <a:r>
              <a:rPr lang="en-US" dirty="0" smtClean="0"/>
              <a:t>2.5V = 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</a:t>
            </a:r>
            <a:r>
              <a:rPr lang="en-US" baseline="0" dirty="0" smtClean="0"/>
              <a:t> inputs </a:t>
            </a:r>
            <a:r>
              <a:rPr lang="en-US" dirty="0" smtClean="0"/>
              <a:t>of variable frequency, duty cycle, and wavelength</a:t>
            </a:r>
            <a:r>
              <a:rPr lang="en-US" baseline="0" dirty="0" smtClean="0"/>
              <a:t> to correspond to increasing/decreasing speed and constant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5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2CDB-4F88-4158-9066-3A3ABA6CF1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Pilot Study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Daniel </a:t>
            </a:r>
            <a:r>
              <a:rPr lang="en-US" dirty="0" err="1" smtClean="0"/>
              <a:t>Orlowski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an anemometer, was utilized as an input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Anemometer outputs frequencies in the 100-460 Hz range, corresponding directly to a 0:360 degree range of wind direction</a:t>
            </a:r>
          </a:p>
        </p:txBody>
      </p:sp>
    </p:spTree>
    <p:extLst>
      <p:ext uri="{BB962C8B-B14F-4D97-AF65-F5344CB8AC3E}">
        <p14:creationId xmlns:p14="http://schemas.microsoft.com/office/powerpoint/2010/main" val="148333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RM Young wind sensor </a:t>
            </a:r>
            <a:r>
              <a:rPr lang="en-US" dirty="0" smtClean="0"/>
              <a:t>outputs an analog voltage between 0 and 5 volts.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Read by Arduino correctly, input read as a 0:1024 range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Afterwards, mapped to a 0:360 range to correspond to a degree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8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" y="1527266"/>
            <a:ext cx="11781694" cy="5330734"/>
          </a:xfrm>
        </p:spPr>
      </p:pic>
    </p:spTree>
    <p:extLst>
      <p:ext uri="{BB962C8B-B14F-4D97-AF65-F5344CB8AC3E}">
        <p14:creationId xmlns:p14="http://schemas.microsoft.com/office/powerpoint/2010/main" val="226927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Stepper driver requires a specific series of inputs from microcontroller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 err="1" smtClean="0"/>
              <a:t>AccelStepper</a:t>
            </a:r>
            <a:r>
              <a:rPr lang="en-US" dirty="0" smtClean="0"/>
              <a:t> (</a:t>
            </a:r>
            <a:r>
              <a:rPr lang="en-US" dirty="0"/>
              <a:t>A</a:t>
            </a:r>
            <a:r>
              <a:rPr lang="en-US" dirty="0" smtClean="0"/>
              <a:t>rduino library) to simplify these interactions with stepper driver, and smoothen motion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allows for setting of a maximum speed and acceleration, and handles most associated calculations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Driver +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22626"/>
            <a:ext cx="11791950" cy="5335374"/>
          </a:xfrm>
        </p:spPr>
      </p:pic>
    </p:spTree>
    <p:extLst>
      <p:ext uri="{BB962C8B-B14F-4D97-AF65-F5344CB8AC3E}">
        <p14:creationId xmlns:p14="http://schemas.microsoft.com/office/powerpoint/2010/main" val="246480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Stepper Driver?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Driver allows for:</a:t>
            </a:r>
          </a:p>
          <a:p>
            <a:pPr lvl="1"/>
            <a:r>
              <a:rPr lang="en-US" dirty="0" smtClean="0"/>
              <a:t>connecting motor to a power source</a:t>
            </a:r>
          </a:p>
          <a:p>
            <a:pPr lvl="1"/>
            <a:r>
              <a:rPr lang="en-US" dirty="0" smtClean="0"/>
              <a:t>supplying motor with necessary voltage/current for given situation</a:t>
            </a:r>
          </a:p>
          <a:p>
            <a:pPr lvl="1"/>
            <a:r>
              <a:rPr lang="en-US" dirty="0" smtClean="0"/>
              <a:t>setting of steps/revolution for motor (from 200 up to 20,000)</a:t>
            </a:r>
          </a:p>
          <a:p>
            <a:pPr lvl="1"/>
            <a:r>
              <a:rPr lang="en-US" dirty="0" smtClean="0"/>
              <a:t>short-circuit, over-voltage, under-voltage protections </a:t>
            </a:r>
          </a:p>
          <a:p>
            <a:pPr lvl="1"/>
            <a:r>
              <a:rPr lang="en-US" dirty="0" smtClean="0"/>
              <a:t>diagnosing issues with microcontroller-motor communications</a:t>
            </a:r>
          </a:p>
          <a:p>
            <a:pPr lvl="1"/>
            <a:r>
              <a:rPr lang="en-US" dirty="0" smtClean="0"/>
              <a:t>disabling motor with a pulse to a specified pin</a:t>
            </a:r>
          </a:p>
          <a:p>
            <a:pPr lvl="1"/>
            <a:r>
              <a:rPr lang="en-US" dirty="0" smtClean="0"/>
              <a:t>ultimately, the conversion of the microcontroller output into readable, stepped motor signals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STR-8 Stepper Driver 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306047"/>
            <a:ext cx="7753350" cy="5551953"/>
          </a:xfrm>
        </p:spPr>
      </p:pic>
    </p:spTree>
    <p:extLst>
      <p:ext uri="{BB962C8B-B14F-4D97-AF65-F5344CB8AC3E}">
        <p14:creationId xmlns:p14="http://schemas.microsoft.com/office/powerpoint/2010/main" val="329341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smaller motor, simplification of system is possible</a:t>
            </a:r>
          </a:p>
          <a:p>
            <a:pPr lvl="1"/>
            <a:r>
              <a:rPr lang="en-US" dirty="0" smtClean="0"/>
              <a:t>Replacement of stepper driver with a much cheaper, stepping circuit</a:t>
            </a:r>
          </a:p>
          <a:p>
            <a:endParaRPr lang="en-US" dirty="0"/>
          </a:p>
          <a:p>
            <a:r>
              <a:rPr lang="en-US" dirty="0" smtClean="0"/>
              <a:t>Application, however, required a large, robust motor.</a:t>
            </a:r>
          </a:p>
          <a:p>
            <a:pPr lvl="1"/>
            <a:r>
              <a:rPr lang="en-US" dirty="0" smtClean="0"/>
              <a:t>FSSP = ~50lbs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urntable subject to torques due to wind</a:t>
            </a:r>
          </a:p>
          <a:p>
            <a:pPr lvl="1"/>
            <a:r>
              <a:rPr lang="en-US" dirty="0" smtClean="0"/>
              <a:t>precipitation, insects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39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HW34-506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High torque design</a:t>
            </a:r>
          </a:p>
          <a:p>
            <a:pPr lvl="1"/>
            <a:r>
              <a:rPr lang="en-US" dirty="0" smtClean="0"/>
              <a:t>Sealed laminations</a:t>
            </a:r>
          </a:p>
          <a:p>
            <a:pPr lvl="1"/>
            <a:r>
              <a:rPr lang="en-US" dirty="0" smtClean="0"/>
              <a:t>Rated IP65 for wet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and dusty environments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02" y="1690688"/>
            <a:ext cx="7261382" cy="4860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24850" y="3016251"/>
            <a:ext cx="1787289" cy="23479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65125"/>
            <a:ext cx="4191000" cy="62606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Turntable itself is designed for </a:t>
            </a:r>
            <a:br>
              <a:rPr lang="en-US" dirty="0" smtClean="0"/>
            </a:br>
            <a:r>
              <a:rPr lang="en-US" dirty="0" smtClean="0"/>
              <a:t>sand-blasting cabinets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Abrasion resistant, powder coated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Ring gear mounted on underside,</a:t>
            </a:r>
            <a:br>
              <a:rPr lang="en-US" dirty="0" smtClean="0"/>
            </a:br>
            <a:r>
              <a:rPr lang="en-US" dirty="0" smtClean="0"/>
              <a:t>to interface with pinion on motor</a:t>
            </a:r>
          </a:p>
        </p:txBody>
      </p:sp>
    </p:spTree>
    <p:extLst>
      <p:ext uri="{BB962C8B-B14F-4D97-AF65-F5344CB8AC3E}">
        <p14:creationId xmlns:p14="http://schemas.microsoft.com/office/powerpoint/2010/main" val="281752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the process of reorienting the FSSP, towards some optimal </a:t>
            </a:r>
            <a:br>
              <a:rPr lang="en-US" dirty="0" smtClean="0"/>
            </a:br>
            <a:r>
              <a:rPr lang="en-US" dirty="0" smtClean="0"/>
              <a:t>direction based on weather conditions.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30 consecutive analog inputs for wind direction</a:t>
            </a:r>
          </a:p>
          <a:p>
            <a:pPr lvl="1"/>
            <a:r>
              <a:rPr lang="en-US" dirty="0" smtClean="0"/>
              <a:t> Average them out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Map average wind direction from 0:360 to 0:</a:t>
            </a:r>
            <a:r>
              <a:rPr lang="en-US" dirty="0" smtClean="0">
                <a:sym typeface="Wingdings" panose="05000000000000000000" pitchFamily="2" charset="2"/>
              </a:rPr>
              <a:t>14667 to get your position call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14667 = motor steps per turntable revolution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Move motor this calculated number of steps, with your set max speed and max acceleration. </a:t>
            </a:r>
          </a:p>
        </p:txBody>
      </p:sp>
    </p:spTree>
    <p:extLst>
      <p:ext uri="{BB962C8B-B14F-4D97-AF65-F5344CB8AC3E}">
        <p14:creationId xmlns:p14="http://schemas.microsoft.com/office/powerpoint/2010/main" val="4381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program written for manual control over turntable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Available on SMPS laptop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Prompts for a degree input from user (for wind direction)</a:t>
            </a:r>
          </a:p>
          <a:p>
            <a:pPr lvl="1"/>
            <a:r>
              <a:rPr lang="en-US" dirty="0" smtClean="0"/>
              <a:t>Reads input</a:t>
            </a:r>
          </a:p>
          <a:p>
            <a:pPr lvl="1"/>
            <a:r>
              <a:rPr lang="en-US" dirty="0" smtClean="0"/>
              <a:t>Asks whether in cloud or in precipitation</a:t>
            </a:r>
          </a:p>
          <a:p>
            <a:pPr lvl="1"/>
            <a:r>
              <a:rPr lang="en-US" dirty="0" smtClean="0"/>
              <a:t>Moves to given position based on responses</a:t>
            </a:r>
          </a:p>
          <a:p>
            <a:pPr lvl="1"/>
            <a:r>
              <a:rPr lang="en-US" dirty="0" smtClean="0"/>
              <a:t>Waits until newly input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6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FSSP Cable Tangling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“Zero out” function utilized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Turntable returns to zero after calculating new position </a:t>
            </a:r>
            <a:endParaRPr lang="en-US" dirty="0"/>
          </a:p>
          <a:p>
            <a:pPr lvl="1"/>
            <a:r>
              <a:rPr lang="en-US" dirty="0" smtClean="0"/>
              <a:t>Takes shortest route to zero, and then shortest route to new position</a:t>
            </a:r>
          </a:p>
          <a:p>
            <a:pPr lvl="1"/>
            <a:r>
              <a:rPr lang="en-US" dirty="0" smtClean="0"/>
              <a:t>Essentially untangles cord before moving to new position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Event of motor losing power?</a:t>
            </a:r>
          </a:p>
          <a:p>
            <a:pPr lvl="1"/>
            <a:r>
              <a:rPr lang="en-US" dirty="0" smtClean="0"/>
              <a:t>Motor restarts with instantaneous position treated as zero</a:t>
            </a:r>
          </a:p>
          <a:p>
            <a:pPr lvl="1"/>
            <a:r>
              <a:rPr lang="en-US" dirty="0" smtClean="0"/>
              <a:t>This allows for tangling, if starting position has sufficiently tangled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8/19 – 8/20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425779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8/19 Morning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18281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8/20 Morning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7142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8/20 Morning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26522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 turntable off-site to confirm it is tangle-proof</a:t>
            </a:r>
          </a:p>
          <a:p>
            <a:pPr lvl="1"/>
            <a:r>
              <a:rPr lang="en-US" dirty="0" smtClean="0"/>
              <a:t>Use spool, tie end to turntable, run for X hours</a:t>
            </a:r>
          </a:p>
          <a:p>
            <a:pPr lvl="1"/>
            <a:r>
              <a:rPr lang="en-US" dirty="0" smtClean="0"/>
              <a:t>Afterwards, check if spool is tangled around turntable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 more extensive diagnostics on turntable off-site</a:t>
            </a:r>
          </a:p>
          <a:p>
            <a:pPr lvl="1"/>
            <a:r>
              <a:rPr lang="en-US" dirty="0" smtClean="0"/>
              <a:t>Leave running for days at a time, log results, diagnose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Add wireless capabilities to Arduino (network shield)</a:t>
            </a:r>
          </a:p>
          <a:p>
            <a:pPr lvl="1"/>
            <a:r>
              <a:rPr lang="en-US" dirty="0"/>
              <a:t>Allows for direct data logging to a server, removes need for USB connection to laptop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Add rain sensing </a:t>
            </a:r>
            <a:r>
              <a:rPr lang="en-US" dirty="0" smtClean="0"/>
              <a:t>component to Arduino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New turntable </a:t>
            </a:r>
            <a:r>
              <a:rPr lang="en-US" dirty="0" smtClean="0"/>
              <a:t>coat, </a:t>
            </a:r>
            <a:r>
              <a:rPr lang="en-US" dirty="0"/>
              <a:t>to prevent </a:t>
            </a:r>
            <a:r>
              <a:rPr lang="en-US" dirty="0" smtClean="0"/>
              <a:t>rusting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80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FSSP</a:t>
            </a:r>
            <a:endParaRPr lang="en-US" dirty="0"/>
          </a:p>
        </p:txBody>
      </p:sp>
      <p:pic>
        <p:nvPicPr>
          <p:cNvPr id="8" name="Picture 2" descr="http://www.rap.ucar.edu/projects/UAE/images/fssp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4" y="1781020"/>
            <a:ext cx="5267608" cy="39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35" y="3041559"/>
            <a:ext cx="5514388" cy="3408097"/>
          </a:xfrm>
        </p:spPr>
      </p:pic>
    </p:spTree>
    <p:extLst>
      <p:ext uri="{BB962C8B-B14F-4D97-AF65-F5344CB8AC3E}">
        <p14:creationId xmlns:p14="http://schemas.microsoft.com/office/powerpoint/2010/main" val="3337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r>
              <a:rPr lang="en-US" dirty="0" smtClean="0"/>
              <a:t>FSSP </a:t>
            </a:r>
            <a:r>
              <a:rPr lang="en-US" dirty="0"/>
              <a:t>should face into the wind during desirable conditions </a:t>
            </a:r>
          </a:p>
          <a:p>
            <a:pPr lvl="1"/>
            <a:r>
              <a:rPr lang="en-US" dirty="0"/>
              <a:t>In cloud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FSSP should face away from the wind in undesirable conditions </a:t>
            </a:r>
          </a:p>
          <a:p>
            <a:pPr lvl="1"/>
            <a:r>
              <a:rPr lang="en-US" dirty="0"/>
              <a:t>In any precipitation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Mount the FSSP on a geared turntable, powered by a geared stepper motor</a:t>
            </a:r>
          </a:p>
          <a:p>
            <a:endParaRPr lang="en-US" dirty="0"/>
          </a:p>
          <a:p>
            <a:r>
              <a:rPr lang="en-US" dirty="0" smtClean="0"/>
              <a:t>Use inputs from various meteorological instruments located on the summit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 microcontroller to process these inputs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 stepper driver to convert these processed inputs into specific pulses and wavelengths which can drive the motor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2050" y="2000250"/>
            <a:ext cx="245745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(INPUT)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Wind Direction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19600" y="3105150"/>
            <a:ext cx="283845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Microcontroller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058150" y="3105150"/>
            <a:ext cx="297180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Stepper Driver </a:t>
            </a:r>
            <a:br>
              <a:rPr lang="en-US" sz="2800" dirty="0" smtClean="0"/>
            </a:br>
            <a:r>
              <a:rPr lang="en-US" sz="2800" dirty="0" smtClean="0"/>
              <a:t>+</a:t>
            </a:r>
            <a:br>
              <a:rPr lang="en-US" sz="2800" dirty="0" smtClean="0"/>
            </a:br>
            <a:r>
              <a:rPr lang="en-US" sz="2800" dirty="0" smtClean="0"/>
              <a:t> Motor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058150" y="4768850"/>
            <a:ext cx="2971800" cy="154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(OUTPUT)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Turntable Position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3619500" y="2743200"/>
            <a:ext cx="800100" cy="1104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7258050" y="38481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9544050" y="4591050"/>
            <a:ext cx="0" cy="177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62050" y="4210050"/>
            <a:ext cx="2457450" cy="1330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(INPUT)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Rain Status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 flipV="1">
            <a:off x="3619500" y="3848100"/>
            <a:ext cx="800100" cy="917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Arduino chosen over Raspberry Pi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Ease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1" y="1543050"/>
            <a:ext cx="11746809" cy="5314950"/>
          </a:xfrm>
        </p:spPr>
      </p:pic>
    </p:spTree>
    <p:extLst>
      <p:ext uri="{BB962C8B-B14F-4D97-AF65-F5344CB8AC3E}">
        <p14:creationId xmlns:p14="http://schemas.microsoft.com/office/powerpoint/2010/main" val="23834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Rain Sensing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implemented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 to retrofit a rain sensing component</a:t>
            </a:r>
          </a:p>
          <a:p>
            <a:pPr lvl="1"/>
            <a:r>
              <a:rPr lang="en-US" dirty="0" smtClean="0"/>
              <a:t>Rain sensor connected to I/O port</a:t>
            </a:r>
          </a:p>
          <a:p>
            <a:pPr lvl="1"/>
            <a:r>
              <a:rPr lang="en-US" dirty="0" smtClean="0"/>
              <a:t>Flips a flag from 0 to 1, adjusting position call +/- 180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529</Words>
  <Application>Microsoft Office PowerPoint</Application>
  <PresentationFormat>Widescreen</PresentationFormat>
  <Paragraphs>137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Pilot Study Recap</vt:lpstr>
      <vt:lpstr>Objective</vt:lpstr>
      <vt:lpstr>FSSP</vt:lpstr>
      <vt:lpstr>Background</vt:lpstr>
      <vt:lpstr>Solution</vt:lpstr>
      <vt:lpstr>Simplified Block Diagram</vt:lpstr>
      <vt:lpstr>Choice of Microcontroller</vt:lpstr>
      <vt:lpstr>Inputs</vt:lpstr>
      <vt:lpstr>Inputs – Rain Sensing </vt:lpstr>
      <vt:lpstr>Inputs – Wind Direction</vt:lpstr>
      <vt:lpstr>Inputs – Wind Direction</vt:lpstr>
      <vt:lpstr>Microcontroller</vt:lpstr>
      <vt:lpstr>Microcontroller</vt:lpstr>
      <vt:lpstr>Stepper Driver + Output</vt:lpstr>
      <vt:lpstr>Why use a Stepper Driver?</vt:lpstr>
      <vt:lpstr>STR-8 Stepper Driver Block Diagram</vt:lpstr>
      <vt:lpstr>Motor</vt:lpstr>
      <vt:lpstr>HW34-506 Motor</vt:lpstr>
      <vt:lpstr>Turntable</vt:lpstr>
      <vt:lpstr>Code Implementation</vt:lpstr>
      <vt:lpstr>Code Implementation</vt:lpstr>
      <vt:lpstr>FSSP Cable Tangling</vt:lpstr>
      <vt:lpstr>8/19 – 8/20 </vt:lpstr>
      <vt:lpstr>8/19 Morning</vt:lpstr>
      <vt:lpstr>8/20 Morning</vt:lpstr>
      <vt:lpstr>8/20 Morning Continued</vt:lpstr>
      <vt:lpstr>Future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Study Recap</dc:title>
  <dc:creator>Administrator</dc:creator>
  <cp:lastModifiedBy>Sara</cp:lastModifiedBy>
  <cp:revision>35</cp:revision>
  <dcterms:created xsi:type="dcterms:W3CDTF">2017-08-22T13:52:06Z</dcterms:created>
  <dcterms:modified xsi:type="dcterms:W3CDTF">2017-08-29T19:27:27Z</dcterms:modified>
</cp:coreProperties>
</file>